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43"/>
        <p:guide pos="29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jpeg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Relationship Id="rId3" Type="http://schemas.openxmlformats.org/officeDocument/2006/relationships/image" Target="../media/image60.jpeg"/><Relationship Id="rId2" Type="http://schemas.openxmlformats.org/officeDocument/2006/relationships/image" Target="../media/image57.jpeg"/><Relationship Id="rId1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20.png"/><Relationship Id="rId2" Type="http://schemas.openxmlformats.org/officeDocument/2006/relationships/image" Target="../media/image66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png"/><Relationship Id="rId4" Type="http://schemas.openxmlformats.org/officeDocument/2006/relationships/image" Target="../media/image40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9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15963</Words>
  <Application>WPS Presentation</Application>
  <PresentationFormat>Bildschirmpräsentation (4:3)</PresentationFormat>
  <Paragraphs>1220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III: Superpixel in Loss Function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194</cp:revision>
  <dcterms:created xsi:type="dcterms:W3CDTF">2020-02-12T20:28:05Z</dcterms:created>
  <dcterms:modified xsi:type="dcterms:W3CDTF">2020-02-12T20:28:05Z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